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preferSingleView="1"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6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346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36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01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12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43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9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012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551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7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56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38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ACDF-F578-447E-9D6C-9232294EB591}" type="datetimeFigureOut">
              <a:rPr lang="de-DE" smtClean="0"/>
              <a:t>01.06.2021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FB898-ED9B-4879-A79A-A3E6221EC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52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7200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6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72000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720000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3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 Obermeier</dc:creator>
  <cp:lastModifiedBy>Paul Obermeier</cp:lastModifiedBy>
  <cp:revision>1</cp:revision>
  <dcterms:created xsi:type="dcterms:W3CDTF">2021-06-01T20:13:23Z</dcterms:created>
  <dcterms:modified xsi:type="dcterms:W3CDTF">2021-06-01T20:13:24Z</dcterms:modified>
</cp:coreProperties>
</file>